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84" r:id="rId22"/>
    <p:sldId id="286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4"/>
    <p:restoredTop sz="94615"/>
  </p:normalViewPr>
  <p:slideViewPr>
    <p:cSldViewPr snapToGrid="0">
      <p:cViewPr varScale="1">
        <p:scale>
          <a:sx n="174" d="100"/>
          <a:sy n="174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5B905D-C30F-DF43-7524-DE4357753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68C55C-A194-34BE-55D3-CA8B8A4E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80899D-87E0-E033-48A4-896BD2C1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importance of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BufferMIL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Integration: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something more is needed, but this is the first step to add visual features to the standard architecture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21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2825"/>
              </p:ext>
            </p:extLst>
          </p:nvPr>
        </p:nvGraphicFramePr>
        <p:xfrm>
          <a:off x="6419272" y="1258454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0.85185 ± 0.010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0.91209 ± 0.008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8274225" y="889136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640265"/>
              </p:ext>
            </p:extLst>
          </p:nvPr>
        </p:nvGraphicFramePr>
        <p:xfrm>
          <a:off x="6419272" y="2765146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0.89 ± 0.012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0.92857 ± 0.006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0.84989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8274225" y="2395828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/>
              <a:t>BufferMIL</a:t>
            </a:r>
            <a:endParaRPr lang="it-IT" dirty="0"/>
          </a:p>
        </p:txBody>
      </p: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30200F1A-8710-40EE-125E-D2429B78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550" y="3927603"/>
            <a:ext cx="4623399" cy="24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5D475-AD98-6500-F74C-A07E09B6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4B9669-AC7C-6DEC-C38B-889C87CD0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41EC84-1714-0F26-E4B0-0DE32749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67F55-3A49-C64A-6FB6-82E060200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66DDE-E16A-9D6E-C5B3-CCBB5B14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D6E1-AC62-62F8-B239-68132A115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F81A48-B986-9F89-B984-4C7B1306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751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949</Words>
  <Application>Microsoft Macintosh PowerPoint</Application>
  <PresentationFormat>Widescreen</PresentationFormat>
  <Paragraphs>132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Arial,Sans-Serif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Some examples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Experiment results</vt:lpstr>
      <vt:lpstr>Conclusions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1112</cp:revision>
  <dcterms:created xsi:type="dcterms:W3CDTF">2025-02-05T13:09:05Z</dcterms:created>
  <dcterms:modified xsi:type="dcterms:W3CDTF">2025-02-10T11:05:07Z</dcterms:modified>
</cp:coreProperties>
</file>